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50"/>
  </p:notesMasterIdLst>
  <p:handoutMasterIdLst>
    <p:handoutMasterId r:id="rId151"/>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4" r:id="rId105"/>
    <p:sldId id="405" r:id="rId106"/>
    <p:sldId id="406" r:id="rId107"/>
    <p:sldId id="407" r:id="rId108"/>
    <p:sldId id="408" r:id="rId109"/>
    <p:sldId id="429" r:id="rId110"/>
    <p:sldId id="434" r:id="rId111"/>
    <p:sldId id="430" r:id="rId112"/>
    <p:sldId id="431" r:id="rId113"/>
    <p:sldId id="432" r:id="rId114"/>
    <p:sldId id="433" r:id="rId115"/>
    <p:sldId id="435" r:id="rId116"/>
    <p:sldId id="437" r:id="rId117"/>
    <p:sldId id="436" r:id="rId118"/>
    <p:sldId id="409" r:id="rId119"/>
    <p:sldId id="438" r:id="rId120"/>
    <p:sldId id="439" r:id="rId121"/>
    <p:sldId id="410" r:id="rId122"/>
    <p:sldId id="411" r:id="rId123"/>
    <p:sldId id="412" r:id="rId124"/>
    <p:sldId id="445" r:id="rId125"/>
    <p:sldId id="446" r:id="rId126"/>
    <p:sldId id="447"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40" r:id="rId140"/>
    <p:sldId id="441" r:id="rId141"/>
    <p:sldId id="442" r:id="rId142"/>
    <p:sldId id="443" r:id="rId143"/>
    <p:sldId id="273" r:id="rId144"/>
    <p:sldId id="274" r:id="rId145"/>
    <p:sldId id="277" r:id="rId146"/>
    <p:sldId id="276" r:id="rId147"/>
    <p:sldId id="300" r:id="rId148"/>
    <p:sldId id="285" r:id="rId149"/>
  </p:sldIdLst>
  <p:sldSz cx="12192000" cy="6858000"/>
  <p:notesSz cx="6858000" cy="9144000"/>
  <p:custDataLst>
    <p:tags r:id="rId15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4"/>
            <p14:sldId id="405"/>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45"/>
            <p14:sldId id="446"/>
            <p14:sldId id="447"/>
            <p14:sldId id="414"/>
            <p14:sldId id="415"/>
            <p14:sldId id="416"/>
            <p14:sldId id="417"/>
            <p14:sldId id="418"/>
            <p14:sldId id="419"/>
            <p14:sldId id="420"/>
            <p14:sldId id="421"/>
            <p14:sldId id="422"/>
            <p14:sldId id="423"/>
            <p14:sldId id="424"/>
            <p14:sldId id="425"/>
            <p14:sldId id="440"/>
            <p14:sldId id="441"/>
            <p14:sldId id="442"/>
            <p14:sldId id="443"/>
            <p14:sldId id="273"/>
            <p14:sldId id="274"/>
            <p14:sldId id="277"/>
            <p14:sldId id="276"/>
            <p14:sldId id="300"/>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416"/>
    <a:srgbClr val="860864"/>
    <a:srgbClr val="00C37B"/>
    <a:srgbClr val="88D5ED"/>
    <a:srgbClr val="F5F5F5"/>
    <a:srgbClr val="12ABDB"/>
    <a:srgbClr val="FE304C"/>
    <a:srgbClr val="FF7E83"/>
    <a:srgbClr val="C8FF16"/>
    <a:srgbClr val="CC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8153" autoAdjust="0"/>
  </p:normalViewPr>
  <p:slideViewPr>
    <p:cSldViewPr>
      <p:cViewPr varScale="1">
        <p:scale>
          <a:sx n="102" d="100"/>
          <a:sy n="102" d="100"/>
        </p:scale>
        <p:origin x="882" y="96"/>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handoutMaster" Target="handoutMasters/handoutMaster1.xml"/><Relationship Id="rId15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1</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2</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3</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4</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5</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6</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7</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8</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9</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10</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dirty="0"/>
            <a:t>11</a:t>
          </a:r>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a:t>12</a:t>
          </a:r>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pt>
  </dgm:ptLst>
  <dgm:cxnLst>
    <dgm:cxn modelId="{9784C313-225C-4C7C-8419-9033EA7FAEBE}" srcId="{DEA4E65F-6A4F-4EB5-A74C-FADEA244AA6B}" destId="{8EB256DF-04F2-42CC-A9F4-594E6661BF13}" srcOrd="10" destOrd="0" parTransId="{47CBC85A-C057-4FF2-8782-FD8B70200BA5}" sibTransId="{AF7BB3E1-59A1-4532-AD1A-C4B73F43D5C3}"/>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F01AF299-FA0D-44BF-B223-8C29A3D91A19}" srcId="{DEA4E65F-6A4F-4EB5-A74C-FADEA244AA6B}" destId="{4A0075F2-1C6B-4462-9325-F74A65AA3E8C}" srcOrd="11" destOrd="0" parTransId="{ACBC1C87-4D64-457B-88F2-63D0290DE775}" sibTransId="{3006C3C8-DE88-4967-9634-77D5B083C996}"/>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3ED3A9AA-C135-4205-ACDD-C8A890AC07AD}" type="presOf" srcId="{8EB256DF-04F2-42CC-A9F4-594E6661BF13}" destId="{383AC0A2-6E1E-4D81-AC1D-9FB0CBC3A3EA}" srcOrd="0" destOrd="0" presId="urn:microsoft.com/office/officeart/2005/8/layout/chevron1"/>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508F73E7-5D00-453D-8F96-5746E05FDE14}" type="presOf" srcId="{4A0075F2-1C6B-4462-9325-F74A65AA3E8C}" destId="{7C6EA6C0-116C-4575-A329-19B523129479}"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 modelId="{B96E4078-B0DC-4650-AD23-A0DBD64B9C4F}" type="presParOf" srcId="{4FD328E6-4E2A-45B0-9CFC-30089AF3C4DF}" destId="{4EEDD525-2F87-44B7-8A34-CFC77D4764C1}" srcOrd="19" destOrd="0" presId="urn:microsoft.com/office/officeart/2005/8/layout/chevron1"/>
    <dgm:cxn modelId="{378D9A4F-5E2D-44A5-A7F9-1C4449165138}" type="presParOf" srcId="{4FD328E6-4E2A-45B0-9CFC-30089AF3C4DF}" destId="{383AC0A2-6E1E-4D81-AC1D-9FB0CBC3A3EA}" srcOrd="20" destOrd="0" presId="urn:microsoft.com/office/officeart/2005/8/layout/chevron1"/>
    <dgm:cxn modelId="{24CD2656-DBD5-4A95-82E2-926CE1261244}" type="presParOf" srcId="{4FD328E6-4E2A-45B0-9CFC-30089AF3C4DF}" destId="{E0DD25B2-4BC4-4534-AB4B-E14E51F7EA99}" srcOrd="21" destOrd="0" presId="urn:microsoft.com/office/officeart/2005/8/layout/chevron1"/>
    <dgm:cxn modelId="{669D0400-215F-4C53-BF8C-6E3068108CF9}"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343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a:t>
          </a:r>
        </a:p>
      </dsp:txBody>
      <dsp:txXfrm>
        <a:off x="172514" y="75393"/>
        <a:ext cx="507243" cy="338162"/>
      </dsp:txXfrm>
    </dsp:sp>
    <dsp:sp modelId="{AE43D2F4-E066-43DD-A51F-54768B31D8F7}">
      <dsp:nvSpPr>
        <dsp:cNvPr id="0" name=""/>
        <dsp:cNvSpPr/>
      </dsp:nvSpPr>
      <dsp:spPr>
        <a:xfrm>
          <a:off x="76429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a:t>
          </a:r>
        </a:p>
      </dsp:txBody>
      <dsp:txXfrm>
        <a:off x="933379" y="75393"/>
        <a:ext cx="507243" cy="338162"/>
      </dsp:txXfrm>
    </dsp:sp>
    <dsp:sp modelId="{3463B6B8-78B7-4A47-8DC0-96832BECA9F3}">
      <dsp:nvSpPr>
        <dsp:cNvPr id="0" name=""/>
        <dsp:cNvSpPr/>
      </dsp:nvSpPr>
      <dsp:spPr>
        <a:xfrm>
          <a:off x="152516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3</a:t>
          </a:r>
        </a:p>
      </dsp:txBody>
      <dsp:txXfrm>
        <a:off x="1694244" y="75393"/>
        <a:ext cx="507243" cy="338162"/>
      </dsp:txXfrm>
    </dsp:sp>
    <dsp:sp modelId="{571B7F73-FA6F-40DA-9CDC-9E2646942D82}">
      <dsp:nvSpPr>
        <dsp:cNvPr id="0" name=""/>
        <dsp:cNvSpPr/>
      </dsp:nvSpPr>
      <dsp:spPr>
        <a:xfrm>
          <a:off x="228602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4</a:t>
          </a:r>
        </a:p>
      </dsp:txBody>
      <dsp:txXfrm>
        <a:off x="2455109" y="75393"/>
        <a:ext cx="507243" cy="338162"/>
      </dsp:txXfrm>
    </dsp:sp>
    <dsp:sp modelId="{80822898-6590-4A10-B3EC-F724FA0FACFE}">
      <dsp:nvSpPr>
        <dsp:cNvPr id="0" name=""/>
        <dsp:cNvSpPr/>
      </dsp:nvSpPr>
      <dsp:spPr>
        <a:xfrm>
          <a:off x="304689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5</a:t>
          </a:r>
        </a:p>
      </dsp:txBody>
      <dsp:txXfrm>
        <a:off x="3215974" y="75393"/>
        <a:ext cx="507243" cy="338162"/>
      </dsp:txXfrm>
    </dsp:sp>
    <dsp:sp modelId="{3FE731B8-7460-462D-AD93-CA99F5C17993}">
      <dsp:nvSpPr>
        <dsp:cNvPr id="0" name=""/>
        <dsp:cNvSpPr/>
      </dsp:nvSpPr>
      <dsp:spPr>
        <a:xfrm>
          <a:off x="380775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6</a:t>
          </a:r>
        </a:p>
      </dsp:txBody>
      <dsp:txXfrm>
        <a:off x="3976839" y="75393"/>
        <a:ext cx="507243" cy="338162"/>
      </dsp:txXfrm>
    </dsp:sp>
    <dsp:sp modelId="{378651A3-5EFA-4DE1-8ECE-2D26DC02264B}">
      <dsp:nvSpPr>
        <dsp:cNvPr id="0" name=""/>
        <dsp:cNvSpPr/>
      </dsp:nvSpPr>
      <dsp:spPr>
        <a:xfrm>
          <a:off x="456862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7</a:t>
          </a:r>
        </a:p>
      </dsp:txBody>
      <dsp:txXfrm>
        <a:off x="4737704" y="75393"/>
        <a:ext cx="507243" cy="338162"/>
      </dsp:txXfrm>
    </dsp:sp>
    <dsp:sp modelId="{CBF85DBC-6958-46B3-8486-210441D9CAB7}">
      <dsp:nvSpPr>
        <dsp:cNvPr id="0" name=""/>
        <dsp:cNvSpPr/>
      </dsp:nvSpPr>
      <dsp:spPr>
        <a:xfrm>
          <a:off x="532948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a:t>
          </a:r>
        </a:p>
      </dsp:txBody>
      <dsp:txXfrm>
        <a:off x="5498569" y="75393"/>
        <a:ext cx="507243" cy="338162"/>
      </dsp:txXfrm>
    </dsp:sp>
    <dsp:sp modelId="{790B2AE0-AF78-414A-BC58-9F9DD3793BC1}">
      <dsp:nvSpPr>
        <dsp:cNvPr id="0" name=""/>
        <dsp:cNvSpPr/>
      </dsp:nvSpPr>
      <dsp:spPr>
        <a:xfrm>
          <a:off x="609035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9</a:t>
          </a:r>
        </a:p>
      </dsp:txBody>
      <dsp:txXfrm>
        <a:off x="6259434" y="75393"/>
        <a:ext cx="507243" cy="338162"/>
      </dsp:txXfrm>
    </dsp:sp>
    <dsp:sp modelId="{7EF8B96B-DA16-464E-8B0C-F2875C186912}">
      <dsp:nvSpPr>
        <dsp:cNvPr id="0" name=""/>
        <dsp:cNvSpPr/>
      </dsp:nvSpPr>
      <dsp:spPr>
        <a:xfrm>
          <a:off x="685121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10</a:t>
          </a:r>
        </a:p>
      </dsp:txBody>
      <dsp:txXfrm>
        <a:off x="7020299" y="75393"/>
        <a:ext cx="507243" cy="338162"/>
      </dsp:txXfrm>
    </dsp:sp>
    <dsp:sp modelId="{383AC0A2-6E1E-4D81-AC1D-9FB0CBC3A3EA}">
      <dsp:nvSpPr>
        <dsp:cNvPr id="0" name=""/>
        <dsp:cNvSpPr/>
      </dsp:nvSpPr>
      <dsp:spPr>
        <a:xfrm>
          <a:off x="761208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11</a:t>
          </a:r>
        </a:p>
      </dsp:txBody>
      <dsp:txXfrm>
        <a:off x="7781164" y="75393"/>
        <a:ext cx="507243" cy="338162"/>
      </dsp:txXfrm>
    </dsp:sp>
    <dsp:sp modelId="{7C6EA6C0-116C-4575-A329-19B523129479}">
      <dsp:nvSpPr>
        <dsp:cNvPr id="0" name=""/>
        <dsp:cNvSpPr/>
      </dsp:nvSpPr>
      <dsp:spPr>
        <a:xfrm>
          <a:off x="837294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12</a:t>
          </a:r>
        </a:p>
      </dsp:txBody>
      <dsp:txXfrm>
        <a:off x="8542029" y="75393"/>
        <a:ext cx="507243" cy="3381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24/02/2019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24/02/2019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119</a:t>
            </a:fld>
            <a:endParaRPr lang="pt-BR"/>
          </a:p>
        </p:txBody>
      </p:sp>
    </p:spTree>
    <p:extLst>
      <p:ext uri="{BB962C8B-B14F-4D97-AF65-F5344CB8AC3E}">
        <p14:creationId xmlns:p14="http://schemas.microsoft.com/office/powerpoint/2010/main" val="108236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120</a:t>
            </a:fld>
            <a:endParaRPr lang="pt-BR"/>
          </a:p>
        </p:txBody>
      </p:sp>
    </p:spTree>
    <p:extLst>
      <p:ext uri="{BB962C8B-B14F-4D97-AF65-F5344CB8AC3E}">
        <p14:creationId xmlns:p14="http://schemas.microsoft.com/office/powerpoint/2010/main" val="130928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121</a:t>
            </a:fld>
            <a:endParaRPr lang="pt-BR"/>
          </a:p>
        </p:txBody>
      </p:sp>
    </p:spTree>
    <p:extLst>
      <p:ext uri="{BB962C8B-B14F-4D97-AF65-F5344CB8AC3E}">
        <p14:creationId xmlns:p14="http://schemas.microsoft.com/office/powerpoint/2010/main" val="349664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https://github.com/dotnet/csharplang/blob/master/proposals/csharp-8.0/patterns.md#declaration-pattern</a:t>
            </a:r>
          </a:p>
          <a:p>
            <a:r>
              <a:rPr lang="en-US" dirty="0"/>
              <a:t>https://github.com/dotnet/csharplang/blob/master/proposals/csharp-8.0/patterns.md#property-pattern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https://github.com/dotnet/csharplang/blob/master/proposals/csharp-8.0/patterns.md#constant-pattern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122</a:t>
            </a:fld>
            <a:endParaRPr lang="pt-BR"/>
          </a:p>
        </p:txBody>
      </p:sp>
    </p:spTree>
    <p:extLst>
      <p:ext uri="{BB962C8B-B14F-4D97-AF65-F5344CB8AC3E}">
        <p14:creationId xmlns:p14="http://schemas.microsoft.com/office/powerpoint/2010/main" val="205325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https://github.com/dotnet/csharplang/blob/master/proposals/csharp-8.0/patterns.md#property-pattern</a:t>
            </a:r>
          </a:p>
          <a:p>
            <a:r>
              <a:rPr lang="en-US"/>
              <a:t>https://github.com/dotnet/csharplang/blob/master/proposals/csharp-8.0/patterns.md#var-pattern</a:t>
            </a:r>
            <a:endParaRPr lang="en-US" dirty="0"/>
          </a:p>
          <a:p>
            <a:r>
              <a:rPr lang="en-US" dirty="0"/>
              <a:t>https://github.com/dotnet/csharplang/blob/master/proposals/csharp-8.0/patterns.md#positional-pattern</a:t>
            </a:r>
          </a:p>
          <a:p>
            <a:r>
              <a:rPr lang="en-US" dirty="0"/>
              <a:t>https://github.com/dotnet/csharplang/blob/master/proposals/csharp-8.0/patterns.md#discard-pattern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123</a:t>
            </a:fld>
            <a:endParaRPr lang="pt-BR"/>
          </a:p>
        </p:txBody>
      </p:sp>
    </p:spTree>
    <p:extLst>
      <p:ext uri="{BB962C8B-B14F-4D97-AF65-F5344CB8AC3E}">
        <p14:creationId xmlns:p14="http://schemas.microsoft.com/office/powerpoint/2010/main" val="13643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66"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4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38"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89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1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4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66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5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26"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7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99"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60"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56"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10.03.2019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74"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31"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51"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10.03.2019,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4990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041267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&lt;type&gt;.Equals(&lt;type&gt;)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90" y="3709289"/>
            <a:ext cx="3677950" cy="2035468"/>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72" y="3709289"/>
            <a:ext cx="3677950" cy="2035468"/>
          </a:xfrm>
          <a:prstGeom prst="rect">
            <a:avLst/>
          </a:prstGeom>
        </p:spPr>
      </p:pic>
    </p:spTree>
    <p:extLst>
      <p:ext uri="{BB962C8B-B14F-4D97-AF65-F5344CB8AC3E}">
        <p14:creationId xmlns:p14="http://schemas.microsoft.com/office/powerpoint/2010/main" val="337845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instance is &lt;type&gt;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 cast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90" y="3694418"/>
            <a:ext cx="3483295" cy="2254376"/>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1" y="3688124"/>
            <a:ext cx="3496779" cy="2263102"/>
          </a:xfrm>
          <a:prstGeom prst="rect">
            <a:avLst/>
          </a:prstGeom>
        </p:spPr>
      </p:pic>
    </p:spTree>
    <p:extLst>
      <p:ext uri="{BB962C8B-B14F-4D97-AF65-F5344CB8AC3E}">
        <p14:creationId xmlns:p14="http://schemas.microsoft.com/office/powerpoint/2010/main" val="225809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declaration/property/constant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declaration +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recursive property + constant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73" y="3706523"/>
            <a:ext cx="3483295" cy="1947554"/>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706523"/>
            <a:ext cx="3496779" cy="1896556"/>
          </a:xfrm>
          <a:prstGeom prst="rect">
            <a:avLst/>
          </a:prstGeom>
        </p:spPr>
      </p:pic>
    </p:spTree>
    <p:extLst>
      <p:ext uri="{BB962C8B-B14F-4D97-AF65-F5344CB8AC3E}">
        <p14:creationId xmlns:p14="http://schemas.microsoft.com/office/powerpoint/2010/main" val="28054679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empty/null/designation/positional/discard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null +empty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positional + discard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16" name="Obraz 15">
            <a:extLst>
              <a:ext uri="{FF2B5EF4-FFF2-40B4-BE49-F238E27FC236}">
                <a16:creationId xmlns:a16="http://schemas.microsoft.com/office/drawing/2014/main" id="{FEEE5EEF-CF70-4443-B548-82102AD3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Tree>
    <p:extLst>
      <p:ext uri="{BB962C8B-B14F-4D97-AF65-F5344CB8AC3E}">
        <p14:creationId xmlns:p14="http://schemas.microsoft.com/office/powerpoint/2010/main" val="2397305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161187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800602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5481982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46753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5076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Using declarations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8" name="Group 19">
            <a:extLst>
              <a:ext uri="{FF2B5EF4-FFF2-40B4-BE49-F238E27FC236}">
                <a16:creationId xmlns:a16="http://schemas.microsoft.com/office/drawing/2014/main" id="{CF5FE06C-4B1B-4C7D-9C1B-249749CBDA16}"/>
              </a:ext>
            </a:extLst>
          </p:cNvPr>
          <p:cNvGrpSpPr>
            <a:grpSpLocks noChangeAspect="1"/>
          </p:cNvGrpSpPr>
          <p:nvPr/>
        </p:nvGrpSpPr>
        <p:grpSpPr>
          <a:xfrm>
            <a:off x="7583918" y="3963965"/>
            <a:ext cx="665234" cy="1031966"/>
            <a:chOff x="-1876425" y="5237163"/>
            <a:chExt cx="247650" cy="384175"/>
          </a:xfrm>
        </p:grpSpPr>
        <p:sp>
          <p:nvSpPr>
            <p:cNvPr id="20" name="Freeform 18">
              <a:extLst>
                <a:ext uri="{FF2B5EF4-FFF2-40B4-BE49-F238E27FC236}">
                  <a16:creationId xmlns:a16="http://schemas.microsoft.com/office/drawing/2014/main" id="{CFC76FA8-53A5-4EF4-A1EA-68CAF7B15DCE}"/>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93E4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B7B3A445-F1FD-40C0-98FA-121865BFB7C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91541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393221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248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606"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Title</a:t>
            </a:r>
            <a:br>
              <a:rPr lang="en-US" dirty="0"/>
            </a:br>
            <a:r>
              <a:rPr lang="en-US" dirty="0"/>
              <a:t>(Work for 1 or 2 lines of title)</a:t>
            </a:r>
            <a:endParaRPr lang="en-GB" dirty="0"/>
          </a:p>
        </p:txBody>
      </p:sp>
      <p:graphicFrame>
        <p:nvGraphicFramePr>
          <p:cNvPr id="8" name="SmartArt Placeholder 17">
            <a:extLst>
              <a:ext uri="{FF2B5EF4-FFF2-40B4-BE49-F238E27FC236}">
                <a16:creationId xmlns:a16="http://schemas.microsoft.com/office/drawing/2014/main" id="{270F303C-7A30-43E7-BE9A-76AA5EDFF927}"/>
              </a:ext>
            </a:extLst>
          </p:cNvPr>
          <p:cNvGraphicFramePr>
            <a:graphicFrameLocks/>
          </p:cNvGraphicFramePr>
          <p:nvPr>
            <p:extLst/>
          </p:nvPr>
        </p:nvGraphicFramePr>
        <p:xfrm>
          <a:off x="2238762" y="1443038"/>
          <a:ext cx="9221787"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EB046D6D-7152-4985-8D8C-F9BF93B773A5}"/>
              </a:ext>
            </a:extLst>
          </p:cNvPr>
          <p:cNvGraphicFramePr>
            <a:graphicFrameLocks/>
          </p:cNvGraphicFramePr>
          <p:nvPr>
            <p:extLst/>
          </p:nvPr>
        </p:nvGraphicFramePr>
        <p:xfrm>
          <a:off x="581412" y="2020887"/>
          <a:ext cx="10879136" cy="4134048"/>
        </p:xfrm>
        <a:graphic>
          <a:graphicData uri="http://schemas.openxmlformats.org/drawingml/2006/table">
            <a:tbl>
              <a:tblPr firstRow="1" bandRow="1">
                <a:tableStyleId>{5C22544A-7EE6-4342-B048-85BDC9FD1C3A}</a:tableStyleId>
              </a:tblPr>
              <a:tblGrid>
                <a:gridCol w="1652300">
                  <a:extLst>
                    <a:ext uri="{9D8B030D-6E8A-4147-A177-3AD203B41FA5}">
                      <a16:colId xmlns:a16="http://schemas.microsoft.com/office/drawing/2014/main" val="3926787875"/>
                    </a:ext>
                  </a:extLst>
                </a:gridCol>
                <a:gridCol w="768903">
                  <a:extLst>
                    <a:ext uri="{9D8B030D-6E8A-4147-A177-3AD203B41FA5}">
                      <a16:colId xmlns:a16="http://schemas.microsoft.com/office/drawing/2014/main" val="1347465143"/>
                    </a:ext>
                  </a:extLst>
                </a:gridCol>
                <a:gridCol w="768903">
                  <a:extLst>
                    <a:ext uri="{9D8B030D-6E8A-4147-A177-3AD203B41FA5}">
                      <a16:colId xmlns:a16="http://schemas.microsoft.com/office/drawing/2014/main" val="802954316"/>
                    </a:ext>
                  </a:extLst>
                </a:gridCol>
                <a:gridCol w="768903">
                  <a:extLst>
                    <a:ext uri="{9D8B030D-6E8A-4147-A177-3AD203B41FA5}">
                      <a16:colId xmlns:a16="http://schemas.microsoft.com/office/drawing/2014/main" val="237998491"/>
                    </a:ext>
                  </a:extLst>
                </a:gridCol>
                <a:gridCol w="768903">
                  <a:extLst>
                    <a:ext uri="{9D8B030D-6E8A-4147-A177-3AD203B41FA5}">
                      <a16:colId xmlns:a16="http://schemas.microsoft.com/office/drawing/2014/main" val="559338291"/>
                    </a:ext>
                  </a:extLst>
                </a:gridCol>
                <a:gridCol w="768903">
                  <a:extLst>
                    <a:ext uri="{9D8B030D-6E8A-4147-A177-3AD203B41FA5}">
                      <a16:colId xmlns:a16="http://schemas.microsoft.com/office/drawing/2014/main" val="2662145481"/>
                    </a:ext>
                  </a:extLst>
                </a:gridCol>
                <a:gridCol w="768903">
                  <a:extLst>
                    <a:ext uri="{9D8B030D-6E8A-4147-A177-3AD203B41FA5}">
                      <a16:colId xmlns:a16="http://schemas.microsoft.com/office/drawing/2014/main" val="842013454"/>
                    </a:ext>
                  </a:extLst>
                </a:gridCol>
                <a:gridCol w="768903">
                  <a:extLst>
                    <a:ext uri="{9D8B030D-6E8A-4147-A177-3AD203B41FA5}">
                      <a16:colId xmlns:a16="http://schemas.microsoft.com/office/drawing/2014/main" val="1726885786"/>
                    </a:ext>
                  </a:extLst>
                </a:gridCol>
                <a:gridCol w="768903">
                  <a:extLst>
                    <a:ext uri="{9D8B030D-6E8A-4147-A177-3AD203B41FA5}">
                      <a16:colId xmlns:a16="http://schemas.microsoft.com/office/drawing/2014/main" val="3535952006"/>
                    </a:ext>
                  </a:extLst>
                </a:gridCol>
                <a:gridCol w="768903">
                  <a:extLst>
                    <a:ext uri="{9D8B030D-6E8A-4147-A177-3AD203B41FA5}">
                      <a16:colId xmlns:a16="http://schemas.microsoft.com/office/drawing/2014/main" val="2591906777"/>
                    </a:ext>
                  </a:extLst>
                </a:gridCol>
                <a:gridCol w="768903">
                  <a:extLst>
                    <a:ext uri="{9D8B030D-6E8A-4147-A177-3AD203B41FA5}">
                      <a16:colId xmlns:a16="http://schemas.microsoft.com/office/drawing/2014/main" val="4149502341"/>
                    </a:ext>
                  </a:extLst>
                </a:gridCol>
                <a:gridCol w="768903">
                  <a:extLst>
                    <a:ext uri="{9D8B030D-6E8A-4147-A177-3AD203B41FA5}">
                      <a16:colId xmlns:a16="http://schemas.microsoft.com/office/drawing/2014/main" val="3973496842"/>
                    </a:ext>
                  </a:extLst>
                </a:gridCol>
                <a:gridCol w="768903">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Verdana"/>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grpSp>
        <p:nvGrpSpPr>
          <p:cNvPr id="10" name="Group 9">
            <a:extLst>
              <a:ext uri="{FF2B5EF4-FFF2-40B4-BE49-F238E27FC236}">
                <a16:creationId xmlns:a16="http://schemas.microsoft.com/office/drawing/2014/main" id="{A16A2238-D0F4-4E38-B330-336A32A1ACE0}"/>
              </a:ext>
            </a:extLst>
          </p:cNvPr>
          <p:cNvGrpSpPr/>
          <p:nvPr/>
        </p:nvGrpSpPr>
        <p:grpSpPr>
          <a:xfrm>
            <a:off x="2382257" y="2204864"/>
            <a:ext cx="9084642" cy="3755807"/>
            <a:chOff x="2661431" y="2343475"/>
            <a:chExt cx="9563401" cy="4767355"/>
          </a:xfrm>
          <a:solidFill>
            <a:srgbClr val="12ABDB"/>
          </a:solidFill>
        </p:grpSpPr>
        <p:sp>
          <p:nvSpPr>
            <p:cNvPr id="11" name="Retângulo 40">
              <a:extLst>
                <a:ext uri="{FF2B5EF4-FFF2-40B4-BE49-F238E27FC236}">
                  <a16:creationId xmlns:a16="http://schemas.microsoft.com/office/drawing/2014/main"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40">
              <a:extLst>
                <a:ext uri="{FF2B5EF4-FFF2-40B4-BE49-F238E27FC236}">
                  <a16:creationId xmlns:a16="http://schemas.microsoft.com/office/drawing/2014/main"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40">
              <a:extLst>
                <a:ext uri="{FF2B5EF4-FFF2-40B4-BE49-F238E27FC236}">
                  <a16:creationId xmlns:a16="http://schemas.microsoft.com/office/drawing/2014/main"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0">
              <a:extLst>
                <a:ext uri="{FF2B5EF4-FFF2-40B4-BE49-F238E27FC236}">
                  <a16:creationId xmlns:a16="http://schemas.microsoft.com/office/drawing/2014/main"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40">
              <a:extLst>
                <a:ext uri="{FF2B5EF4-FFF2-40B4-BE49-F238E27FC236}">
                  <a16:creationId xmlns:a16="http://schemas.microsoft.com/office/drawing/2014/main"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40">
              <a:extLst>
                <a:ext uri="{FF2B5EF4-FFF2-40B4-BE49-F238E27FC236}">
                  <a16:creationId xmlns:a16="http://schemas.microsoft.com/office/drawing/2014/main"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a16="http://schemas.microsoft.com/office/drawing/2014/main"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a16="http://schemas.microsoft.com/office/drawing/2014/main"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34641746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2.2,</a:t>
            </a:r>
          </a:p>
          <a:p>
            <a:pPr lvl="2"/>
            <a:r>
              <a:rPr lang="en-US" dirty="0"/>
              <a:t>Microsoft .NET Core SDK 3.0.100.010184.</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2481</TotalTime>
  <Words>4608</Words>
  <Application>Microsoft Office PowerPoint</Application>
  <PresentationFormat>Panoramiczny</PresentationFormat>
  <Paragraphs>1138</Paragraphs>
  <Slides>145</Slides>
  <Notes>8</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145</vt:i4>
      </vt:variant>
    </vt:vector>
  </HeadingPairs>
  <TitlesOfParts>
    <vt:vector size="153"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Pattern matching</vt:lpstr>
      <vt:lpstr>Recursive patterns</vt:lpstr>
      <vt:lpstr>Recursive patterns</vt:lpstr>
      <vt:lpstr>Recursive patterns</vt:lpstr>
      <vt:lpstr>Agenda</vt:lpstr>
      <vt:lpstr>Prezentacja programu PowerPoint</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Agenda</vt:lpstr>
      <vt:lpstr>Prezentacja programu PowerPoint</vt:lpstr>
      <vt:lpstr>Using declarations</vt:lpstr>
      <vt:lpstr>Using declarations</vt:lpstr>
      <vt:lpstr>Prezentacja programu PowerPoint</vt:lpstr>
      <vt:lpstr>Prezentacja programu PowerPoint</vt:lpstr>
      <vt:lpstr>Title (Work for 1 or 2 lines of title)</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154</cp:revision>
  <dcterms:created xsi:type="dcterms:W3CDTF">2019-02-10T09:17:17Z</dcterms:created>
  <dcterms:modified xsi:type="dcterms:W3CDTF">2019-02-24T19:03:02Z</dcterms:modified>
</cp:coreProperties>
</file>